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48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B8E0-0368-43D3-AAE3-A03223935255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14C3-DD02-467B-93D2-D9CB44949D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01027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B8E0-0368-43D3-AAE3-A03223935255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14C3-DD02-467B-93D2-D9CB44949D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8687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B8E0-0368-43D3-AAE3-A03223935255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14C3-DD02-467B-93D2-D9CB44949D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81376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B8E0-0368-43D3-AAE3-A03223935255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14C3-DD02-467B-93D2-D9CB44949D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5747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B8E0-0368-43D3-AAE3-A03223935255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14C3-DD02-467B-93D2-D9CB44949D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06355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B8E0-0368-43D3-AAE3-A03223935255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14C3-DD02-467B-93D2-D9CB44949D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724842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B8E0-0368-43D3-AAE3-A03223935255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14C3-DD02-467B-93D2-D9CB44949D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11877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B8E0-0368-43D3-AAE3-A03223935255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14C3-DD02-467B-93D2-D9CB44949D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99666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B8E0-0368-43D3-AAE3-A03223935255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14C3-DD02-467B-93D2-D9CB44949D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34312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B8E0-0368-43D3-AAE3-A03223935255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14C3-DD02-467B-93D2-D9CB44949D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4812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8B8E0-0368-43D3-AAE3-A03223935255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0D14C3-DD02-467B-93D2-D9CB44949D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70946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8B8E0-0368-43D3-AAE3-A03223935255}" type="datetimeFigureOut">
              <a:rPr lang="zh-CN" altLang="en-US" smtClean="0"/>
              <a:t>2022/6/9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0D14C3-DD02-467B-93D2-D9CB44949D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56456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 smtClean="0"/>
              <a:t>专利申请指引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3178628" y="3773487"/>
            <a:ext cx="9144000" cy="1655762"/>
          </a:xfrm>
        </p:spPr>
        <p:txBody>
          <a:bodyPr/>
          <a:lstStyle/>
          <a:p>
            <a:r>
              <a:rPr lang="en-US" altLang="zh-CN" dirty="0" smtClean="0"/>
              <a:t>—</a:t>
            </a:r>
            <a:r>
              <a:rPr lang="zh-CN" altLang="en-US" dirty="0"/>
              <a:t>审查</a:t>
            </a:r>
            <a:r>
              <a:rPr lang="zh-CN" altLang="en-US" dirty="0" smtClean="0"/>
              <a:t>阶段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5442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一、统一门户内进入科研管理协同创新服务平台</a:t>
            </a:r>
            <a:endParaRPr lang="zh-CN" altLang="en-US" sz="36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19" y="2479862"/>
            <a:ext cx="10680961" cy="288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44437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二、选择知识产权服务板块</a:t>
            </a:r>
            <a:endParaRPr lang="zh-CN" altLang="en-US" sz="36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570" y="1968708"/>
            <a:ext cx="10678230" cy="40651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204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dirty="0" smtClean="0"/>
              <a:t>三、进入知识产权申请</a:t>
            </a:r>
            <a:endParaRPr lang="zh-CN" altLang="en-US" sz="3600" dirty="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4159" y="1690688"/>
            <a:ext cx="8171725" cy="46212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50534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41318"/>
            <a:ext cx="9868266" cy="3709828"/>
          </a:xfrm>
          <a:prstGeom prst="rect">
            <a:avLst/>
          </a:prstGeom>
        </p:spPr>
      </p:pic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3600" dirty="0" smtClean="0"/>
              <a:t>四、进入专利受理后审查事项申请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82901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3600" dirty="0" smtClean="0"/>
              <a:t>五、选择相应专利，点击进入</a:t>
            </a:r>
            <a:endParaRPr lang="zh-CN" altLang="en-US" sz="36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0373" y="1578791"/>
            <a:ext cx="7881757" cy="4924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6986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64466" y="1799827"/>
            <a:ext cx="7418588" cy="4670963"/>
          </a:xfrm>
          <a:prstGeom prst="rect">
            <a:avLst/>
          </a:prstGeom>
        </p:spPr>
      </p:pic>
      <p:sp>
        <p:nvSpPr>
          <p:cNvPr id="3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3600" dirty="0" smtClean="0"/>
              <a:t>六、按实填写相关信息，上传文件后提交</a:t>
            </a:r>
            <a:endParaRPr lang="zh-CN" altLang="en-US" sz="3600" dirty="0"/>
          </a:p>
        </p:txBody>
      </p:sp>
    </p:spTree>
    <p:extLst>
      <p:ext uri="{BB962C8B-B14F-4D97-AF65-F5344CB8AC3E}">
        <p14:creationId xmlns:p14="http://schemas.microsoft.com/office/powerpoint/2010/main" val="531484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>
            <a:normAutofit/>
          </a:bodyPr>
          <a:lstStyle/>
          <a:p>
            <a:r>
              <a:rPr lang="zh-CN" altLang="en-US" sz="3600" dirty="0" smtClean="0"/>
              <a:t>七、提交后显示审批确认单，</a:t>
            </a:r>
            <a:endParaRPr lang="zh-CN" altLang="en-US" sz="3600" dirty="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05162" y="1772795"/>
            <a:ext cx="5781675" cy="4562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5176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68</Words>
  <Application>Microsoft Office PowerPoint</Application>
  <PresentationFormat>宽屏</PresentationFormat>
  <Paragraphs>9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2" baseType="lpstr">
      <vt:lpstr>等线</vt:lpstr>
      <vt:lpstr>等线 Light</vt:lpstr>
      <vt:lpstr>Arial</vt:lpstr>
      <vt:lpstr>Office 主题​​</vt:lpstr>
      <vt:lpstr>专利申请指引</vt:lpstr>
      <vt:lpstr>一、统一门户内进入科研管理协同创新服务平台</vt:lpstr>
      <vt:lpstr>二、选择知识产权服务板块</vt:lpstr>
      <vt:lpstr>三、进入知识产权申请</vt:lpstr>
      <vt:lpstr>四、进入专利受理后审查事项申请</vt:lpstr>
      <vt:lpstr>五、选择相应专利，点击进入</vt:lpstr>
      <vt:lpstr>六、按实填写相关信息，上传文件后提交</vt:lpstr>
      <vt:lpstr>七、提交后显示审批确认单，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专利申请指引</dc:title>
  <dc:creator>中山大学地球科学与工程学院</dc:creator>
  <cp:lastModifiedBy>中山大学地球科学与工程学院</cp:lastModifiedBy>
  <cp:revision>3</cp:revision>
  <dcterms:created xsi:type="dcterms:W3CDTF">2022-06-09T09:02:16Z</dcterms:created>
  <dcterms:modified xsi:type="dcterms:W3CDTF">2022-06-09T09:25:10Z</dcterms:modified>
</cp:coreProperties>
</file>