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43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93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75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88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94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19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89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12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5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01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18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2A6B8-28E2-4EF0-907C-8AC375EB7E22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9702-53EF-40B5-A00F-C31C15EA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60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专利申请指引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78628" y="3773487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—</a:t>
            </a:r>
            <a:r>
              <a:rPr lang="zh-CN" altLang="en-US" dirty="0" smtClean="0"/>
              <a:t>申请阶段（学校合作代理机构）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806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518894"/>
            <a:ext cx="6595303" cy="5234934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 smtClean="0"/>
              <a:t>八、文件移步</a:t>
            </a:r>
            <a:r>
              <a:rPr lang="zh-CN" altLang="en-US" sz="3600" dirty="0" smtClean="0"/>
              <a:t>科研院横向处盖章</a:t>
            </a:r>
            <a:r>
              <a:rPr lang="zh-CN" altLang="en-US" sz="3600" dirty="0" smtClean="0"/>
              <a:t>后上传</a:t>
            </a:r>
            <a:endParaRPr lang="zh-CN" altLang="en-US" sz="3600" dirty="0"/>
          </a:p>
        </p:txBody>
      </p:sp>
      <p:sp>
        <p:nvSpPr>
          <p:cNvPr id="6" name="文本框 5"/>
          <p:cNvSpPr txBox="1"/>
          <p:nvPr/>
        </p:nvSpPr>
        <p:spPr>
          <a:xfrm>
            <a:off x="8079843" y="2339340"/>
            <a:ext cx="3108960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</a:rPr>
              <a:t>科研院横向处：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</a:rPr>
              <a:t>广州</a:t>
            </a:r>
            <a:r>
              <a:rPr lang="zh-CN" altLang="en-US" dirty="0">
                <a:solidFill>
                  <a:srgbClr val="FF0000"/>
                </a:solidFill>
              </a:rPr>
              <a:t>校区南校园中山楼一期</a:t>
            </a:r>
            <a:r>
              <a:rPr lang="en-US" altLang="zh-CN" dirty="0">
                <a:solidFill>
                  <a:srgbClr val="FF0000"/>
                </a:solidFill>
              </a:rPr>
              <a:t>101</a:t>
            </a:r>
            <a:r>
              <a:rPr lang="zh-CN" altLang="en-US" dirty="0">
                <a:solidFill>
                  <a:srgbClr val="FF0000"/>
                </a:solidFill>
              </a:rPr>
              <a:t>、</a:t>
            </a:r>
            <a:r>
              <a:rPr lang="en-US" altLang="zh-CN" dirty="0">
                <a:solidFill>
                  <a:srgbClr val="FF0000"/>
                </a:solidFill>
              </a:rPr>
              <a:t>105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14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九、上传后显示专利申请审批确认单，用于报销</a:t>
            </a:r>
            <a:endParaRPr lang="zh-CN" altLang="en-US" sz="36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5290" y="1850296"/>
            <a:ext cx="6921419" cy="48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3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一、统一门户内进入科研管理协同创新服务平台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19" y="2479862"/>
            <a:ext cx="10680961" cy="288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7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二、选择知识产权服务板块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70" y="1968708"/>
            <a:ext cx="10678230" cy="406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7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三、进入知识产权申请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159" y="1690688"/>
            <a:ext cx="8171725" cy="46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7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91" y="1906648"/>
            <a:ext cx="10781818" cy="3945552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四、进入专利提案申请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7613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 smtClean="0"/>
              <a:t>五、按实填写相关信息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45" y="1539433"/>
            <a:ext cx="8722983" cy="489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7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44558"/>
            <a:ext cx="9527109" cy="4163045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 smtClean="0"/>
              <a:t>五、选择学校合作代理机构并按相关费用标准填写  </a:t>
            </a:r>
            <a:endParaRPr lang="en-US" altLang="zh-CN" sz="3600" dirty="0" smtClean="0"/>
          </a:p>
          <a:p>
            <a:r>
              <a:rPr lang="en-US" altLang="zh-CN" sz="3600" dirty="0"/>
              <a:t> </a:t>
            </a:r>
            <a:r>
              <a:rPr lang="en-US" altLang="zh-CN" sz="3600" dirty="0" smtClean="0"/>
              <a:t>      </a:t>
            </a:r>
            <a:r>
              <a:rPr lang="zh-CN" altLang="en-US" sz="3600" dirty="0" smtClean="0"/>
              <a:t>提交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35683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 smtClean="0"/>
              <a:t>六、选择我的专利板块，点击查看专利信息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192" y="1563178"/>
            <a:ext cx="7662983" cy="495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2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 smtClean="0"/>
              <a:t>七、专利信息内打印带条形码的文件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892" y="1843088"/>
            <a:ext cx="5725308" cy="422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6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126</Words>
  <Application>Microsoft Office PowerPoint</Application>
  <PresentationFormat>宽屏</PresentationFormat>
  <Paragraphs>15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等线</vt:lpstr>
      <vt:lpstr>等线 Light</vt:lpstr>
      <vt:lpstr>Arial</vt:lpstr>
      <vt:lpstr>Office 主题​​</vt:lpstr>
      <vt:lpstr>专利申请指引</vt:lpstr>
      <vt:lpstr>一、统一门户内进入科研管理协同创新服务平台</vt:lpstr>
      <vt:lpstr>二、选择知识产权服务板块</vt:lpstr>
      <vt:lpstr>三、进入知识产权申请</vt:lpstr>
      <vt:lpstr>四、进入专利提案申请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九、上传后显示专利申请审批确认单，用于报销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专利申请指引</dc:title>
  <dc:creator>中山大学地球科学与工程学院</dc:creator>
  <cp:lastModifiedBy>中山大学地球科学与工程学院</cp:lastModifiedBy>
  <cp:revision>6</cp:revision>
  <dcterms:created xsi:type="dcterms:W3CDTF">2022-06-09T08:19:07Z</dcterms:created>
  <dcterms:modified xsi:type="dcterms:W3CDTF">2022-06-09T09:17:18Z</dcterms:modified>
</cp:coreProperties>
</file>