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301" y="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F4122-2969-43D8-B557-6E3E21B816DB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00686-F914-4020-AE0A-91C4D288C9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870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00686-F914-4020-AE0A-91C4D288C9C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61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3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60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569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24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0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78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226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96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15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00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42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34934-E96E-4AB7-807C-0B2B5B0E3419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443A8-4B09-4F3E-9D5D-FCCC941FFE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68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横向合同签订指引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65072" y="3993923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—</a:t>
            </a:r>
            <a:r>
              <a:rPr lang="zh-CN" altLang="en-US" dirty="0" smtClean="0"/>
              <a:t>范本合同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803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一、登录中山大学统一门户内的科研</a:t>
            </a:r>
            <a:r>
              <a:rPr lang="zh-CN" altLang="en-US" sz="2800" dirty="0"/>
              <a:t>管理</a:t>
            </a:r>
            <a:r>
              <a:rPr lang="zh-CN" altLang="en-US" sz="2800" dirty="0" smtClean="0"/>
              <a:t>协同创新服务平台</a:t>
            </a:r>
            <a:endParaRPr lang="zh-CN" altLang="en-US" sz="2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71" y="1563368"/>
            <a:ext cx="8667750" cy="254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29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二、在首页内选择委托项目</a:t>
            </a:r>
            <a:endParaRPr lang="zh-CN" altLang="en-US" sz="2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577433"/>
            <a:ext cx="9225643" cy="460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2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三、选择横向合同在线审批及立项</a:t>
            </a:r>
            <a:endParaRPr lang="zh-CN" altLang="en-US" sz="2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734229"/>
            <a:ext cx="101155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20" y="2051275"/>
            <a:ext cx="8715375" cy="3343275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四、选择横向合同申请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5228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五、选择标准合同</a:t>
            </a:r>
            <a:endParaRPr lang="zh-CN" altLang="en-US" sz="2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58" y="1745796"/>
            <a:ext cx="95631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37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1452644"/>
            <a:ext cx="9403435" cy="4911754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六、选择正确的乙方合同类型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09133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 smtClean="0"/>
              <a:t>七、下载合同模板，按实填写合同信息，完成后提交即可</a:t>
            </a:r>
            <a:endParaRPr lang="zh-CN" altLang="en-US" sz="28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686" y="1574156"/>
            <a:ext cx="9666726" cy="486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0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75</Words>
  <Application>Microsoft Office PowerPoint</Application>
  <PresentationFormat>宽屏</PresentationFormat>
  <Paragraphs>10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横向合同签订指引</vt:lpstr>
      <vt:lpstr>一、登录中山大学统一门户内的科研管理协同创新服务平台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横向合同签订指引</dc:title>
  <dc:creator>中山大学地球科学与工程学院</dc:creator>
  <cp:lastModifiedBy>中山大学地球科学与工程学院</cp:lastModifiedBy>
  <cp:revision>2</cp:revision>
  <dcterms:created xsi:type="dcterms:W3CDTF">2022-05-31T08:08:26Z</dcterms:created>
  <dcterms:modified xsi:type="dcterms:W3CDTF">2022-05-31T08:22:45Z</dcterms:modified>
</cp:coreProperties>
</file>