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5" r:id="rId4"/>
    <p:sldId id="257" r:id="rId5"/>
    <p:sldId id="268" r:id="rId6"/>
    <p:sldId id="260" r:id="rId7"/>
    <p:sldId id="261" r:id="rId8"/>
    <p:sldId id="262" r:id="rId9"/>
    <p:sldId id="264" r:id="rId10"/>
    <p:sldId id="266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9575" y="1494155"/>
            <a:ext cx="10694670" cy="2387600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】人力资源管理服务平台</a:t>
            </a:r>
            <a:b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业绩系统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认领指引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477520"/>
            <a:ext cx="10515600" cy="1325563"/>
          </a:xfrm>
        </p:spPr>
        <p:txBody>
          <a:bodyPr>
            <a:normAutofit fontScale="90000"/>
          </a:bodyPr>
          <a:p>
            <a:pPr algn="l"/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一、登录中大统一门户选择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人力资源管理系统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4205" y="2349500"/>
            <a:ext cx="10515600" cy="28136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二、如图，请点击“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业绩系统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45"/>
          <a:stretch>
            <a:fillRect/>
          </a:stretch>
        </p:blipFill>
        <p:spPr>
          <a:xfrm>
            <a:off x="621030" y="1557020"/>
            <a:ext cx="10949940" cy="37433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三、请点击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待入库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t="15614"/>
          <a:stretch>
            <a:fillRect/>
          </a:stretch>
        </p:blipFill>
        <p:spPr>
          <a:xfrm>
            <a:off x="838200" y="1389380"/>
            <a:ext cx="10666730" cy="47777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四、请点击“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待认领业绩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90245" y="1389380"/>
            <a:ext cx="10647680" cy="47364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五、请点击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去认领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1630" y="1430020"/>
            <a:ext cx="10549890" cy="46869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六、请点击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论文认领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0920" y="1379220"/>
            <a:ext cx="10831830" cy="48183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七、请核实信息后点击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501140"/>
            <a:ext cx="10946130" cy="48691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八、认领成功后，请按要求入库该业绩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00480" y="1616075"/>
            <a:ext cx="9391015" cy="5734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若有问题请联系科研秘书</a:t>
            </a:r>
            <a:endParaRPr lang="zh-CN" altLang="en-US" sz="4000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40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科研秘书联系方式：</a:t>
            </a:r>
            <a:r>
              <a:rPr lang="en-US" altLang="zh-CN" sz="40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0756-3668226</a:t>
            </a:r>
            <a:endParaRPr lang="en-US" altLang="zh-CN" sz="4000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400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若有其他问题请联系人事秘书或者其他相关秘书</a:t>
            </a:r>
            <a:endParaRPr lang="zh-CN" altLang="en-US" sz="4000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4000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注：系统问题请联系中山大学人事资源服务平台人事处</a:t>
            </a:r>
            <a:endParaRPr lang="zh-CN" altLang="en-US" sz="4000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4000" dirty="0">
              <a:solidFill>
                <a:srgbClr val="0070C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de1183bb-5c5e-4b3a-adfe-567da273e79b"/>
  <p:tag name="COMMONDATA" val="eyJoZGlkIjoiMDk0YjcyNTNmMDFhMWMxMzhmOWQ1NDM1Y2NkMzY4ZD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WPS 演示</Application>
  <PresentationFormat>宽屏</PresentationFormat>
  <Paragraphs>24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等线 Light</vt:lpstr>
      <vt:lpstr>微软雅黑</vt:lpstr>
      <vt:lpstr>等线</vt:lpstr>
      <vt:lpstr>Calibri</vt:lpstr>
      <vt:lpstr>Arial Unicode MS</vt:lpstr>
      <vt:lpstr>华文楷体</vt:lpstr>
      <vt:lpstr>Office 主题​​</vt:lpstr>
      <vt:lpstr>人力资源管理服务平台——业绩系统认领指引</vt:lpstr>
      <vt:lpstr>一、登录中大统一门户选择“人力资源管理系统”</vt:lpstr>
      <vt:lpstr>一、如图，请点击“业绩系统”</vt:lpstr>
      <vt:lpstr>二、请点击待入库</vt:lpstr>
      <vt:lpstr>三、请点击“待认领业绩”</vt:lpstr>
      <vt:lpstr>四、请点击“去认领”</vt:lpstr>
      <vt:lpstr>五、请点击“论文认领”</vt:lpstr>
      <vt:lpstr>六、请核实信息后点击“提交”</vt:lpstr>
      <vt:lpstr>七、认领完成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人力资源管理服务平台之业绩系统填写指引</dc:title>
  <dc:creator>张 璋</dc:creator>
  <cp:lastModifiedBy>jy2020</cp:lastModifiedBy>
  <cp:revision>8</cp:revision>
  <dcterms:created xsi:type="dcterms:W3CDTF">2022-11-16T08:46:00Z</dcterms:created>
  <dcterms:modified xsi:type="dcterms:W3CDTF">2022-11-21T03:37:12Z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C73EC5564D584F46A29D64FA150E19B3</vt:lpwstr>
  </property>
  <property fmtid="{D5CDD505-2E9C-101B-9397-08002B2CF9AE}" pid="3" name="KSOProductBuildVer">
    <vt:lpwstr>2052-11.1.0.12763</vt:lpwstr>
  </property>
</Properties>
</file>