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5" r:id="rId4"/>
    <p:sldId id="257" r:id="rId5"/>
    <p:sldId id="268" r:id="rId6"/>
    <p:sldId id="260" r:id="rId7"/>
    <p:sldId id="261" r:id="rId8"/>
    <p:sldId id="262" r:id="rId9"/>
    <p:sldId id="264" r:id="rId10"/>
    <p:sldId id="266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5ECCB-E9B6-49D5-B8AD-3FEC8093FF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4681-4C2F-4366-9147-AB699B5CF10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28700" y="1598930"/>
            <a:ext cx="9768840" cy="238760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】人力资源管理服务平台</a:t>
            </a:r>
            <a:b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——业绩系统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入库指引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0365" y="2302510"/>
            <a:ext cx="11525885" cy="132588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九、后续有关人力资源管理服务平台事宜</a:t>
            </a:r>
            <a:b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请联系人事秘书或者相关秘书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0365" y="4237355"/>
            <a:ext cx="10780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注：系统问题请联系中山大学人力资源管理服务平台人事</a:t>
            </a:r>
            <a:r>
              <a:rPr lang="zh-CN" altLang="en-US" sz="280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处</a:t>
            </a:r>
            <a:endParaRPr lang="zh-CN" altLang="en-US" sz="280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960" y="477520"/>
            <a:ext cx="10515600" cy="1325563"/>
          </a:xfrm>
        </p:spPr>
        <p:txBody>
          <a:bodyPr>
            <a:normAutofit fontScale="90000"/>
          </a:bodyPr>
          <a:p>
            <a:pPr algn="l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一、登录中大统一门户选择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人力资源管理系统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4205" y="2349500"/>
            <a:ext cx="10515600" cy="2813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二、如图，请点击“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业绩系统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2"/>
          <a:stretch>
            <a:fillRect/>
          </a:stretch>
        </p:blipFill>
        <p:spPr>
          <a:xfrm>
            <a:off x="353695" y="1513840"/>
            <a:ext cx="11485245" cy="38303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三、请点击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待入库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2495" y="1362710"/>
            <a:ext cx="10367010" cy="4631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四、请点击“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去处理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80" y="1379220"/>
            <a:ext cx="9389110" cy="50825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五、请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认真、如实、完整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填写相关信息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45" y="1415415"/>
            <a:ext cx="9331960" cy="50514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六、填写完请点击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40" y="1440180"/>
            <a:ext cx="9642475" cy="521906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七、红色方框的部分--请联系科研秘书审核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内容占位符 13"/>
          <p:cNvPicPr>
            <a:picLocks noGrp="1" noChangeAspect="1"/>
          </p:cNvPicPr>
          <p:nvPr>
            <p:ph idx="1"/>
          </p:nvPr>
        </p:nvPicPr>
        <p:blipFill>
          <a:blip r:embed="rId1"/>
          <a:srcRect t="31928"/>
          <a:stretch>
            <a:fillRect/>
          </a:stretch>
        </p:blipFill>
        <p:spPr>
          <a:xfrm>
            <a:off x="970280" y="2759075"/>
            <a:ext cx="10020935" cy="36925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74065" y="1691005"/>
            <a:ext cx="9006205" cy="785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科研秘书联系方式：</a:t>
            </a:r>
            <a:r>
              <a:rPr lang="en-US" altLang="zh-CN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0756-3668226</a:t>
            </a:r>
            <a:endParaRPr lang="en-US" altLang="zh-CN" sz="3200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3200" dirty="0">
                <a:solidFill>
                  <a:srgbClr val="00B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注：其他的部分</a:t>
            </a:r>
            <a:r>
              <a:rPr lang="en-US" altLang="zh-CN" sz="3200" dirty="0">
                <a:solidFill>
                  <a:srgbClr val="00B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--</a:t>
            </a:r>
            <a:r>
              <a:rPr lang="zh-CN" altLang="en-US" sz="3200" dirty="0">
                <a:solidFill>
                  <a:srgbClr val="00B05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请联系其他相关秘书</a:t>
            </a:r>
            <a:endParaRPr lang="zh-CN" altLang="en-US" sz="3200" dirty="0">
              <a:solidFill>
                <a:srgbClr val="00B05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八、审核通过后完成入库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76104" y="1825625"/>
            <a:ext cx="8039791" cy="4351338"/>
          </a:xfrm>
        </p:spPr>
      </p:pic>
      <p:sp>
        <p:nvSpPr>
          <p:cNvPr id="3" name="文本框 2"/>
          <p:cNvSpPr txBox="1"/>
          <p:nvPr/>
        </p:nvSpPr>
        <p:spPr>
          <a:xfrm>
            <a:off x="1254125" y="1313180"/>
            <a:ext cx="105867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dirty="0">
                <a:solidFill>
                  <a:srgbClr val="00B050"/>
                </a:solidFill>
                <a:latin typeface="华文楷体" panose="02010600040101010101" charset="-122"/>
                <a:ea typeface="华文楷体" panose="02010600040101010101" charset="-122"/>
              </a:rPr>
              <a:t>若未通过，请根据退回意见修改，再重新提交审核</a:t>
            </a:r>
            <a:endParaRPr lang="zh-CN" altLang="en-US" sz="3200" dirty="0">
              <a:solidFill>
                <a:srgbClr val="00B05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de1183bb-5c5e-4b3a-adfe-567da273e79b"/>
  <p:tag name="COMMONDATA" val="eyJoZGlkIjoiMDk0YjcyNTNmMDFhMWMxMzhmOWQ1NDM1Y2NkMzY4ZD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WPS 演示</Application>
  <PresentationFormat>宽屏</PresentationFormat>
  <Paragraphs>27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等线 Light</vt:lpstr>
      <vt:lpstr>微软雅黑</vt:lpstr>
      <vt:lpstr>等线</vt:lpstr>
      <vt:lpstr>Calibri</vt:lpstr>
      <vt:lpstr>Arial Unicode MS</vt:lpstr>
      <vt:lpstr>华文楷体</vt:lpstr>
      <vt:lpstr>Office 主题​​</vt:lpstr>
      <vt:lpstr>人力资源管理服务平台——业绩系统入库指引</vt:lpstr>
      <vt:lpstr>一、登录中大统一门户选择“人力资源管理系统”</vt:lpstr>
      <vt:lpstr>一、如图，请点击“业绩系统”</vt:lpstr>
      <vt:lpstr>二、请点击待入库</vt:lpstr>
      <vt:lpstr>三、请点击“去处理”</vt:lpstr>
      <vt:lpstr>四、请认真、如实、完整填写相关信息</vt:lpstr>
      <vt:lpstr>五、填写完请点击提交</vt:lpstr>
      <vt:lpstr>六、红色方框的审核请找科研秘书</vt:lpstr>
      <vt:lpstr>七、审核通过后完成入库</vt:lpstr>
      <vt:lpstr>八、后续有关人力资源管理服务平台事宜请联系人事秘书或者相关秘书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人力资源管理服务平台之业绩系统填写指引</dc:title>
  <dc:creator>张 璋</dc:creator>
  <cp:lastModifiedBy>jy2020</cp:lastModifiedBy>
  <cp:revision>10</cp:revision>
  <dcterms:created xsi:type="dcterms:W3CDTF">2022-11-16T08:46:00Z</dcterms:created>
  <dcterms:modified xsi:type="dcterms:W3CDTF">2022-11-21T04:00:55Z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4091014BEEF6455785B3119D09735473</vt:lpwstr>
  </property>
  <property fmtid="{D5CDD505-2E9C-101B-9397-08002B2CF9AE}" pid="3" name="KSOProductBuildVer">
    <vt:lpwstr>2052-11.1.0.12763</vt:lpwstr>
  </property>
</Properties>
</file>