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3" r:id="rId4"/>
    <p:sldId id="257" r:id="rId5"/>
    <p:sldId id="268" r:id="rId6"/>
    <p:sldId id="260" r:id="rId7"/>
    <p:sldId id="261" r:id="rId8"/>
    <p:sldId id="262" r:id="rId9"/>
    <p:sldId id="264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5ECCB-E9B6-49D5-B8AD-3FEC8093FF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14681-4C2F-4366-9147-AB699B5CF10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44295" y="1773555"/>
            <a:ext cx="9144000" cy="2387600"/>
          </a:xfrm>
        </p:spPr>
        <p:txBody>
          <a:bodyPr/>
          <a:lstStyle/>
          <a:p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人力资源管理服务平台</a:t>
            </a:r>
            <a:br>
              <a:rPr lang="zh-CN" altLang="en-US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业绩系统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变更指引</a:t>
            </a:r>
            <a:endParaRPr lang="zh-CN" altLang="en-US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960" y="477520"/>
            <a:ext cx="10515600" cy="1325563"/>
          </a:xfrm>
        </p:spPr>
        <p:txBody>
          <a:bodyPr>
            <a:normAutofit fontScale="90000"/>
          </a:bodyPr>
          <a:p>
            <a:pPr algn="l"/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一、登录中大统一门户选择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人力资源管理系统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24205" y="2349500"/>
            <a:ext cx="10515600" cy="28136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二、如图，请点击“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业绩系统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9" name="内容占位符 8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830"/>
          <a:stretch>
            <a:fillRect/>
          </a:stretch>
        </p:blipFill>
        <p:spPr>
          <a:xfrm>
            <a:off x="479425" y="1701165"/>
            <a:ext cx="11102340" cy="367601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三、请点击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已入库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“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203960" y="1825625"/>
            <a:ext cx="9782810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1860" y="365125"/>
            <a:ext cx="10515600" cy="1325563"/>
          </a:xfrm>
        </p:spPr>
        <p:txBody>
          <a:bodyPr/>
          <a:lstStyle/>
          <a:p>
            <a:pPr algn="l"/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四、请点击“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发起变更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" name="内容占位符 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5960" y="1413510"/>
            <a:ext cx="10827385" cy="48164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五、请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认真、如实、完整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填写相关信息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67715" y="1557020"/>
            <a:ext cx="10441940" cy="46450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六、填写完请点击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提交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“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80060" y="1413510"/>
            <a:ext cx="10666095" cy="47447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六、变更完成，后续审核请找科研秘书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6005" y="1557020"/>
            <a:ext cx="7872095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endParaRPr lang="zh-CN" altLang="en-US" sz="2400" dirty="0">
              <a:solidFill>
                <a:srgbClr val="FF0000"/>
              </a:solidFill>
            </a:endParaRPr>
          </a:p>
          <a:p>
            <a:r>
              <a:rPr lang="zh-CN" altLang="en-US" sz="4000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科研秘书联系方式：</a:t>
            </a:r>
            <a:r>
              <a:rPr lang="en-US" altLang="zh-CN" sz="4000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0756-3668226</a:t>
            </a:r>
            <a:endParaRPr lang="en-US" altLang="zh-CN" sz="4000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28395" y="2781300"/>
            <a:ext cx="905891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</a:rPr>
              <a:t>若有其他问题请联系人事秘书或者其他相关秘书</a:t>
            </a:r>
            <a:endParaRPr lang="zh-CN" altLang="en-US" sz="3600">
              <a:solidFill>
                <a:srgbClr val="0070C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zh-CN" altLang="en-US" sz="360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</a:rPr>
              <a:t>注：系统问题请联系中山大学人事资源服务平台人事处</a:t>
            </a:r>
            <a:endParaRPr lang="zh-CN" altLang="en-US" sz="3600">
              <a:solidFill>
                <a:srgbClr val="0070C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de1183bb-5c5e-4b3a-adfe-567da273e79b"/>
  <p:tag name="COMMONDATA" val="eyJoZGlkIjoiMDk0YjcyNTNmMDFhMWMxMzhmOWQ1NDM1Y2NkMzY4ZDU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WPS 演示</Application>
  <PresentationFormat>宽屏</PresentationFormat>
  <Paragraphs>21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等线 Light</vt:lpstr>
      <vt:lpstr>微软雅黑</vt:lpstr>
      <vt:lpstr>Arial Unicode MS</vt:lpstr>
      <vt:lpstr>等线</vt:lpstr>
      <vt:lpstr>Calibri</vt:lpstr>
      <vt:lpstr>华文楷体</vt:lpstr>
      <vt:lpstr>Office 主题​​</vt:lpstr>
      <vt:lpstr>人力资源管理服务平台——变更系统入库指引</vt:lpstr>
      <vt:lpstr>PowerPoint 演示文稿</vt:lpstr>
      <vt:lpstr>一、如图，请点击“业绩系统”</vt:lpstr>
      <vt:lpstr>二、请点击待入库</vt:lpstr>
      <vt:lpstr>三、请点击“发起变更”</vt:lpstr>
      <vt:lpstr>四、请认真、如实、完整填写相关信息</vt:lpstr>
      <vt:lpstr>五、填写完请点击提交</vt:lpstr>
      <vt:lpstr>六、变更完成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人力资源管理服务平台之业绩系统填写指引</dc:title>
  <dc:creator>张 璋</dc:creator>
  <cp:lastModifiedBy>jy2020</cp:lastModifiedBy>
  <cp:revision>11</cp:revision>
  <dcterms:created xsi:type="dcterms:W3CDTF">2022-11-16T08:46:00Z</dcterms:created>
  <dcterms:modified xsi:type="dcterms:W3CDTF">2022-11-21T04:00:59Z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C73EC5564D584F46A29D64FA150E19B3</vt:lpwstr>
  </property>
  <property fmtid="{D5CDD505-2E9C-101B-9397-08002B2CF9AE}" pid="3" name="KSOProductBuildVer">
    <vt:lpwstr>2052-11.1.0.12763</vt:lpwstr>
  </property>
</Properties>
</file>