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6" r:id="rId4"/>
    <p:sldId id="267" r:id="rId5"/>
    <p:sldId id="260" r:id="rId6"/>
    <p:sldId id="262" r:id="rId7"/>
    <p:sldId id="263" r:id="rId8"/>
    <p:sldId id="264" r:id="rId9"/>
    <p:sldId id="268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65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036240" y="2379980"/>
            <a:ext cx="9799200" cy="2570400"/>
          </a:xfrm>
        </p:spPr>
        <p:txBody>
          <a:bodyPr>
            <a:normAutofit fontScale="90000"/>
          </a:bodyPr>
          <a:p>
            <a:r>
              <a:rPr lang="zh-CN" altLang="en-US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人力资源管理服务平台</a:t>
            </a:r>
            <a:br>
              <a:rPr lang="zh-CN" altLang="en-US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</a:br>
            <a:r>
              <a:rPr lang="en-US" altLang="zh-CN" b="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——</a:t>
            </a:r>
            <a:r>
              <a:rPr lang="zh-CN" altLang="en-US" b="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业绩系统</a:t>
            </a:r>
            <a:r>
              <a:rPr lang="zh-CN" altLang="en-US" b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新增指引</a:t>
            </a:r>
            <a:br>
              <a:rPr lang="zh-CN" altLang="en-US" sz="6700" b="1" dirty="0"/>
            </a:br>
            <a:endParaRPr lang="zh-CN" altLang="en-US" sz="6700" b="1" dirty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960" y="832485"/>
            <a:ext cx="10515600" cy="1325563"/>
          </a:xfrm>
        </p:spPr>
        <p:txBody>
          <a:bodyPr>
            <a:noAutofit/>
          </a:bodyPr>
          <a:p>
            <a:pPr algn="l"/>
            <a:r>
              <a:rPr lang="zh-CN" altLang="en-US" sz="4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一、登录中大统一门户选择</a:t>
            </a:r>
            <a:r>
              <a:rPr lang="en-US" altLang="zh-CN" sz="40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4000" b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人力资源管理系统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24205" y="2349500"/>
            <a:ext cx="10515600" cy="2813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4400" b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二、如图，请点击“</a:t>
            </a:r>
            <a:r>
              <a:rPr lang="zh-CN" altLang="en-US" sz="4400" b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业绩系统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9" name="内容占位符 8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92"/>
          <a:stretch>
            <a:fillRect/>
          </a:stretch>
        </p:blipFill>
        <p:spPr>
          <a:xfrm>
            <a:off x="353695" y="1513840"/>
            <a:ext cx="11485245" cy="383032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pPr algn="l">
              <a:buClrTx/>
              <a:buSzTx/>
              <a:buFontTx/>
            </a:pP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三、点击</a:t>
            </a:r>
            <a:r>
              <a:rPr lang="en-US" altLang="zh-CN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4000" b="0" spc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新增</a:t>
            </a:r>
            <a:r>
              <a:rPr lang="en-US" altLang="zh-CN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4000" b="0" spc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35610" y="1645920"/>
            <a:ext cx="11321415" cy="35661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pPr algn="l">
              <a:buClrTx/>
              <a:buSzTx/>
              <a:buFontTx/>
            </a:pP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</a:rPr>
              <a:t>四、</a:t>
            </a: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请</a:t>
            </a:r>
            <a:r>
              <a:rPr lang="zh-CN" altLang="en-US" sz="4000" b="0" spc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认真</a:t>
            </a: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、</a:t>
            </a:r>
            <a:r>
              <a:rPr lang="zh-CN" altLang="en-US" sz="4000" b="0" spc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如实</a:t>
            </a: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、</a:t>
            </a:r>
            <a:r>
              <a:rPr lang="zh-CN" altLang="en-US" sz="4000" b="0" spc="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完整</a:t>
            </a:r>
            <a:r>
              <a:rPr lang="zh-CN" altLang="en-US" sz="4000" b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等线 Light" panose="02010600030101010101" charset="-122"/>
                <a:sym typeface="+mn-ea"/>
              </a:rPr>
              <a:t>填写相关信息</a:t>
            </a:r>
            <a:endParaRPr lang="zh-CN" altLang="en-US" sz="4000" b="0" spc="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等线 Light" panose="02010600030101010101" charset="-122"/>
              <a:sym typeface="+mn-ea"/>
            </a:endParaRPr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42315" y="1490345"/>
            <a:ext cx="10699750" cy="47593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000" b="0">
                <a:latin typeface="微软雅黑" panose="020B0503020204020204" charset="-122"/>
                <a:ea typeface="微软雅黑" panose="020B0503020204020204" charset="-122"/>
              </a:rPr>
              <a:t>五、填写完后点提交</a:t>
            </a:r>
            <a:endParaRPr lang="zh-CN" altLang="en-US" sz="40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08330" y="1439545"/>
            <a:ext cx="10699750" cy="47593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l">
              <a:buClrTx/>
              <a:buSzTx/>
              <a:buFontTx/>
            </a:pPr>
            <a:r>
              <a:rPr lang="zh-CN" altLang="en-US" sz="4400" b="0">
                <a:latin typeface="微软雅黑" panose="020B0503020204020204" charset="-122"/>
                <a:ea typeface="微软雅黑" panose="020B0503020204020204" charset="-122"/>
              </a:rPr>
              <a:t>六、新增完成，已入库</a:t>
            </a:r>
            <a:endParaRPr lang="zh-CN" altLang="en-US" sz="44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42315" y="1490345"/>
            <a:ext cx="10699750" cy="47593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2316550"/>
            <a:ext cx="10969200" cy="705600"/>
          </a:xfrm>
        </p:spPr>
        <p:txBody>
          <a:bodyPr>
            <a:normAutofit fontScale="90000"/>
          </a:bodyPr>
          <a:p>
            <a:r>
              <a:rPr lang="zh-CN" altLang="en-US" sz="4400" b="0">
                <a:latin typeface="微软雅黑" panose="020B0503020204020204" charset="-122"/>
                <a:ea typeface="微软雅黑" panose="020B0503020204020204" charset="-122"/>
              </a:rPr>
              <a:t>七、新增完成，</a:t>
            </a:r>
            <a:r>
              <a:rPr lang="zh-CN" altLang="en-US" sz="4400" b="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后续审核请找科研秘书</a:t>
            </a:r>
            <a:b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23080" y="2930580"/>
            <a:ext cx="10969200" cy="4759200"/>
          </a:xfrm>
        </p:spPr>
        <p:txBody>
          <a:bodyPr/>
          <a:p>
            <a:pPr algn="l"/>
            <a:r>
              <a:rPr lang="zh-CN" altLang="en-US" sz="320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科研秘书联系方式：</a:t>
            </a:r>
            <a:r>
              <a:rPr lang="en-US" altLang="zh-CN" sz="3200" dirty="0">
                <a:solidFill>
                  <a:srgbClr val="FF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0756-3668226</a:t>
            </a:r>
            <a:endParaRPr lang="en-US" altLang="zh-CN" sz="3200" dirty="0">
              <a:solidFill>
                <a:srgbClr val="FF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  <a:p>
            <a:pPr algn="l"/>
            <a:r>
              <a:rPr lang="zh-CN" altLang="en-US" sz="320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若有其他问题请联系人事秘书或者其他相关秘书</a:t>
            </a:r>
            <a:endParaRPr lang="zh-CN" altLang="en-US" sz="3200">
              <a:solidFill>
                <a:srgbClr val="0070C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/>
            <a:r>
              <a:rPr lang="zh-CN" altLang="en-US" sz="3200">
                <a:solidFill>
                  <a:srgbClr val="0070C0"/>
                </a:solidFill>
                <a:latin typeface="华文楷体" panose="02010600040101010101" charset="-122"/>
                <a:ea typeface="华文楷体" panose="02010600040101010101" charset="-122"/>
                <a:sym typeface="+mn-ea"/>
              </a:rPr>
              <a:t>注：系统问题请联系中山大学人事资源服务平台人事处</a:t>
            </a:r>
            <a:endParaRPr lang="zh-CN" altLang="en-US" sz="3200">
              <a:solidFill>
                <a:srgbClr val="0070C0"/>
              </a:solidFill>
              <a:latin typeface="华文楷体" panose="02010600040101010101" charset="-122"/>
              <a:ea typeface="华文楷体" panose="02010600040101010101" charset="-122"/>
            </a:endParaRPr>
          </a:p>
          <a:p>
            <a:pPr algn="l"/>
            <a:endParaRPr lang="zh-CN" altLang="en-US" sz="3200">
              <a:solidFill>
                <a:srgbClr val="0070C0"/>
              </a:solidFill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COMMONDATA" val="eyJoZGlkIjoiMDk0YjcyNTNmMDFhMWMxMzhmOWQ1NDM1Y2NkMzY4ZDUifQ=="/>
  <p:tag name="KSO_WPP_MARK_KEY" val="771af1c9-c112-46cb-aee8-6dcb3d90dc8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WPS 演示</Application>
  <PresentationFormat>宽屏</PresentationFormat>
  <Paragraphs>21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等线 Light</vt:lpstr>
      <vt:lpstr>微软雅黑</vt:lpstr>
      <vt:lpstr>Arial Unicode MS</vt:lpstr>
      <vt:lpstr>Calibri</vt:lpstr>
      <vt:lpstr>华文楷体</vt:lpstr>
      <vt:lpstr>Office 主题​​</vt:lpstr>
      <vt:lpstr>人力资源管理服务平台——业绩系统新增指引 </vt:lpstr>
      <vt:lpstr>一、登录中大统一门户选择“人力资源管理系统”</vt:lpstr>
      <vt:lpstr>二、如图，请点击“业绩系统”</vt:lpstr>
      <vt:lpstr>三、点击新增</vt:lpstr>
      <vt:lpstr>三、请认真、如实、完整填写相关信息</vt:lpstr>
      <vt:lpstr>四、填写完后点提交</vt:lpstr>
      <vt:lpstr>五、新增完成，已入库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jy2020</cp:lastModifiedBy>
  <cp:revision>180</cp:revision>
  <dcterms:created xsi:type="dcterms:W3CDTF">2019-06-19T02:08:00Z</dcterms:created>
  <dcterms:modified xsi:type="dcterms:W3CDTF">2022-11-21T04:00:50Z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99CBC26C6E36415F9DE3D9A822C5EB44</vt:lpwstr>
  </property>
</Properties>
</file>